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55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:/2024/心血管/2024心血管年会/16-9.jpg16-9"/>
          <p:cNvPicPr>
            <a:picLocks noChangeAspect="1"/>
          </p:cNvPicPr>
          <p:nvPr userDrawn="1"/>
        </p:nvPicPr>
        <p:blipFill>
          <a:blip r:embed="rId2"/>
          <a:srcRect t="5" b="5"/>
          <a:stretch>
            <a:fillRect/>
          </a:stretch>
        </p:blipFill>
        <p:spPr>
          <a:xfrm>
            <a:off x="0" y="1270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:/2024/心血管/2024心血管年会/16-9内页.jpg16-9内页"/>
          <p:cNvPicPr>
            <a:picLocks noChangeAspect="1"/>
          </p:cNvPicPr>
          <p:nvPr userDrawn="1"/>
        </p:nvPicPr>
        <p:blipFill>
          <a:blip r:embed="rId2"/>
          <a:srcRect t="5" b="5"/>
          <a:stretch>
            <a:fillRect/>
          </a:stretch>
        </p:blipFill>
        <p:spPr>
          <a:xfrm>
            <a:off x="0" y="1270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commondata" val="eyJoZGlkIjoiNjdjN2U4ZTEwZjU2NGQwMGMyMGRmOWFlMzk3YWJhOWQ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i张小在</cp:lastModifiedBy>
  <cp:revision>156</cp:revision>
  <dcterms:created xsi:type="dcterms:W3CDTF">2019-06-19T02:08:00Z</dcterms:created>
  <dcterms:modified xsi:type="dcterms:W3CDTF">2024-09-29T01:58:46Z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1C6BCF28AC4D414F8D115C430EFCA7F1_11</vt:lpwstr>
  </property>
</Properties>
</file>