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9144000" cy="6858000" type="screen4x3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55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4-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774000"/>
            <a:ext cx="82296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2484000"/>
            <a:ext cx="73494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3560400"/>
            <a:ext cx="73494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-3内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3848400"/>
            <a:ext cx="58266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4615200"/>
            <a:ext cx="58266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501200"/>
            <a:ext cx="38826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501200"/>
            <a:ext cx="38826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429200"/>
            <a:ext cx="40068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421729"/>
            <a:ext cx="40068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555200"/>
            <a:ext cx="3924808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555200"/>
            <a:ext cx="39204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914400"/>
            <a:ext cx="783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914400"/>
            <a:ext cx="68769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52.xml"/><Relationship Id="rId16" Type="http://schemas.openxmlformats.org/officeDocument/2006/relationships/tags" Target="../tags/tag51.xml"/><Relationship Id="rId15" Type="http://schemas.openxmlformats.org/officeDocument/2006/relationships/tags" Target="../tags/tag50.xml"/><Relationship Id="rId14" Type="http://schemas.openxmlformats.org/officeDocument/2006/relationships/tags" Target="../tags/tag49.xml"/><Relationship Id="rId13" Type="http://schemas.openxmlformats.org/officeDocument/2006/relationships/tags" Target="../tags/tag48.xml"/><Relationship Id="rId12" Type="http://schemas.openxmlformats.org/officeDocument/2006/relationships/tags" Target="../tags/tag4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608400"/>
            <a:ext cx="82269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490400"/>
            <a:ext cx="82269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commondata" val="eyJoZGlkIjoiNjdjN2U4ZTEwZjU2NGQwMGMyMGRmOWFlMzk3YWJhOWQ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i张小在</cp:lastModifiedBy>
  <cp:revision>155</cp:revision>
  <dcterms:created xsi:type="dcterms:W3CDTF">2019-06-19T02:08:00Z</dcterms:created>
  <dcterms:modified xsi:type="dcterms:W3CDTF">2024-09-24T01:14:48Z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D8F8F3F335564FDDA8C044193F38B1A0_11</vt:lpwstr>
  </property>
</Properties>
</file>